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859" r:id="rId2"/>
    <p:sldId id="1035" r:id="rId3"/>
    <p:sldId id="1036" r:id="rId4"/>
    <p:sldId id="1037" r:id="rId5"/>
    <p:sldId id="1038" r:id="rId6"/>
    <p:sldId id="1039" r:id="rId7"/>
    <p:sldId id="1040" r:id="rId8"/>
    <p:sldId id="1041" r:id="rId9"/>
    <p:sldId id="1042" r:id="rId10"/>
    <p:sldId id="1043" r:id="rId11"/>
    <p:sldId id="1044" r:id="rId12"/>
    <p:sldId id="1045" r:id="rId13"/>
    <p:sldId id="1046" r:id="rId14"/>
    <p:sldId id="1062" r:id="rId15"/>
    <p:sldId id="1048" r:id="rId16"/>
    <p:sldId id="1049" r:id="rId17"/>
    <p:sldId id="1050" r:id="rId18"/>
    <p:sldId id="1051" r:id="rId19"/>
    <p:sldId id="1052" r:id="rId20"/>
    <p:sldId id="1053" r:id="rId21"/>
    <p:sldId id="1054" r:id="rId22"/>
    <p:sldId id="1060" r:id="rId23"/>
    <p:sldId id="1061" r:id="rId24"/>
    <p:sldId id="1055" r:id="rId25"/>
    <p:sldId id="1056" r:id="rId26"/>
    <p:sldId id="1057" r:id="rId27"/>
    <p:sldId id="1058" r:id="rId28"/>
    <p:sldId id="1059" r:id="rId2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核心素养全真模拟卷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7" y="1124744"/>
            <a:ext cx="8649434" cy="154039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9807" y="2780927"/>
            <a:ext cx="8655879" cy="253940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3246" y="383381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9829" y="482658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517" y="1245269"/>
            <a:ext cx="7921129" cy="46405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4726" y="1884395"/>
            <a:ext cx="8647658" cy="392086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8972" y="234464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7909" y="379897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3406" y="430407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7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b="28828"/>
          <a:stretch/>
        </p:blipFill>
        <p:spPr>
          <a:xfrm>
            <a:off x="1766019" y="4168210"/>
            <a:ext cx="7247352" cy="238934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692696"/>
            <a:ext cx="8629903" cy="34329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2502" y="460696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8869" y="558232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0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3136" b="1"/>
          <a:stretch/>
        </p:blipFill>
        <p:spPr>
          <a:xfrm>
            <a:off x="1757309" y="3422265"/>
            <a:ext cx="7282187" cy="9061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8528"/>
          <a:stretch/>
        </p:blipFill>
        <p:spPr>
          <a:xfrm>
            <a:off x="1774726" y="836712"/>
            <a:ext cx="8629903" cy="245364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4526"/>
          <a:stretch/>
        </p:blipFill>
        <p:spPr>
          <a:xfrm>
            <a:off x="1774726" y="4383400"/>
            <a:ext cx="8638781" cy="199792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6286" y="4339315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4995" y="534080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7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8528"/>
          <a:stretch/>
        </p:blipFill>
        <p:spPr>
          <a:xfrm>
            <a:off x="1774726" y="980728"/>
            <a:ext cx="8629903" cy="245364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4585"/>
          <a:stretch/>
        </p:blipFill>
        <p:spPr>
          <a:xfrm>
            <a:off x="1774726" y="3514581"/>
            <a:ext cx="8638781" cy="243469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3201" y="496020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901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7" y="836712"/>
            <a:ext cx="8656536" cy="149385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28461" y="2420887"/>
            <a:ext cx="8839191" cy="3985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5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66434"/>
            <a:ext cx="8611161" cy="46388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669" y="119511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795" y="224014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378" y="3232919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921" y="434761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36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268760"/>
            <a:ext cx="8647658" cy="207408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8046" y="128220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4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91569"/>
            <a:ext cx="8666851" cy="3893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60095"/>
            <a:ext cx="8737997" cy="291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0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980728"/>
            <a:ext cx="8621025" cy="467357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1301" y="1146401"/>
            <a:ext cx="1466850" cy="13430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6755" y="282361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4503" y="345934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1920" y="406894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1920" y="4635001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0629" y="5201058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5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834" y="1242168"/>
            <a:ext cx="8670428" cy="214807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6077" y="3719422"/>
            <a:ext cx="7342525" cy="224571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8172" y="288457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8789" y="2901994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1063" y="2849743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1909" y="5558108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4115" y="554069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1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946535"/>
            <a:ext cx="8649434" cy="521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40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908720"/>
            <a:ext cx="8632017" cy="543935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3738" y="198759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5533" y="4765628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941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76998"/>
            <a:ext cx="8640725" cy="44842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069" y="203113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6492" y="432149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2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328563"/>
            <a:ext cx="8640725" cy="21724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0195" y="217047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44357"/>
            <a:ext cx="8638781" cy="386881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627" y="4530497"/>
            <a:ext cx="1117669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81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250287"/>
            <a:ext cx="8647658" cy="455497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4766" y="2231432"/>
            <a:ext cx="5032608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544" y="3259045"/>
            <a:ext cx="5032608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6092" y="4295364"/>
            <a:ext cx="5032608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2515" y="5305558"/>
            <a:ext cx="5032608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30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4806" y="804327"/>
            <a:ext cx="7213817" cy="579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01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20073"/>
            <a:ext cx="8647658" cy="396511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5189" y="1242327"/>
            <a:ext cx="8500594" cy="188970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5189" y="3166922"/>
            <a:ext cx="8500594" cy="1889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89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764704"/>
            <a:ext cx="8649434" cy="580003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3040" y="133445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9451" y="132574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9737" y="134316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8994" y="403410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0240" y="4060232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3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7" y="1138470"/>
            <a:ext cx="8647658" cy="40907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0960" y="238818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0960" y="418215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5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929554"/>
            <a:ext cx="8638781" cy="35034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4577039"/>
            <a:ext cx="8638781" cy="15882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9337" y="160441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5794" y="3424509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9337" y="518364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231250"/>
            <a:ext cx="8647658" cy="46460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212" y="225756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0960" y="380768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70773"/>
            <a:ext cx="8621025" cy="391441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2880" y="121253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8046" y="282361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268760"/>
            <a:ext cx="8647658" cy="220847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503" y="130832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6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7" y="740429"/>
            <a:ext cx="8649434" cy="585692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4766" y="177281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1223" y="274817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9931" y="3749662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1223" y="4707605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7349" y="5700382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2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9</Words>
  <Application>Microsoft Office PowerPoint</Application>
  <PresentationFormat>自定义</PresentationFormat>
  <Paragraphs>1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4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353</cp:revision>
  <dcterms:created xsi:type="dcterms:W3CDTF">2020-11-06T05:24:00Z</dcterms:created>
  <dcterms:modified xsi:type="dcterms:W3CDTF">2025-10-20T07:57:39Z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